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81" r:id="rId6"/>
    <p:sldId id="280" r:id="rId7"/>
    <p:sldId id="279" r:id="rId8"/>
    <p:sldId id="278" r:id="rId9"/>
    <p:sldId id="277" r:id="rId10"/>
    <p:sldId id="276" r:id="rId11"/>
    <p:sldId id="265" r:id="rId12"/>
    <p:sldId id="273" r:id="rId13"/>
    <p:sldId id="275" r:id="rId14"/>
    <p:sldId id="274" r:id="rId15"/>
    <p:sldId id="271" r:id="rId16"/>
    <p:sldId id="272" r:id="rId17"/>
    <p:sldId id="269" r:id="rId18"/>
    <p:sldId id="270" r:id="rId19"/>
    <p:sldId id="266" r:id="rId20"/>
    <p:sldId id="268" r:id="rId21"/>
    <p:sldId id="267" r:id="rId22"/>
    <p:sldId id="260" r:id="rId23"/>
    <p:sldId id="263" r:id="rId24"/>
    <p:sldId id="264" r:id="rId25"/>
    <p:sldId id="262" r:id="rId26"/>
    <p:sldId id="26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884" y="-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BA8C08-A4A9-4ADA-8E13-C7C3A476CD1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F8BC5F-7156-4699-A8F4-81A7C3683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3;&#1100;&#1075;&#1072;%20&#1040;&#1085;&#1072;&#1090;&#1086;&#1083;&#1100;&#1077;&#1074;&#1085;&#1072;\&#1056;&#1072;&#1073;&#1086;&#1095;&#1080;&#1081;%20&#1089;&#1090;&#1086;&#1083;\&#1082;&#1086;&#1085;&#1082;&#1091;&#1088;&#1089;%20&#1091;&#1095;&#1080;&#1090;&#1077;&#1083;&#1100;%20&#1075;&#1086;&#1076;&#1072;\&#1052;&#1072;&#1089;&#1090;&#1077;&#1088;%20&#1082;&#1083;&#1072;&#1089;&#1089;\&#1047;&#1099;&#1073;&#1072;&#1088;&#1077;&#1074;&#1072;%20&#1052;&#1050;\svoya%20igr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3;&#1100;&#1075;&#1072;%20&#1040;&#1085;&#1072;&#1090;&#1086;&#1083;&#1100;&#1077;&#1074;&#1085;&#1072;\&#1056;&#1072;&#1073;&#1086;&#1095;&#1080;&#1081;%20&#1089;&#1090;&#1086;&#1083;\&#1082;&#1086;&#1085;&#1082;&#1091;&#1088;&#1089;%20&#1091;&#1095;&#1080;&#1090;&#1077;&#1083;&#1100;%20&#1075;&#1086;&#1076;&#1072;\&#1052;&#1072;&#1089;&#1090;&#1077;&#1088;%20&#1082;&#1083;&#1072;&#1089;&#1089;\&#1047;&#1099;&#1073;&#1072;&#1088;&#1077;&#1074;&#1072;%20&#1052;&#1050;\koshka%20myaukanie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18" Type="http://schemas.openxmlformats.org/officeDocument/2006/relationships/slide" Target="slide23.xml"/><Relationship Id="rId26" Type="http://schemas.openxmlformats.org/officeDocument/2006/relationships/slide" Target="slide24.xml"/><Relationship Id="rId3" Type="http://schemas.openxmlformats.org/officeDocument/2006/relationships/slide" Target="slide4.xml"/><Relationship Id="rId21" Type="http://schemas.openxmlformats.org/officeDocument/2006/relationships/slide" Target="slide19.xml"/><Relationship Id="rId7" Type="http://schemas.openxmlformats.org/officeDocument/2006/relationships/slide" Target="slide18.xml"/><Relationship Id="rId12" Type="http://schemas.openxmlformats.org/officeDocument/2006/relationships/slide" Target="slide7.xml"/><Relationship Id="rId17" Type="http://schemas.openxmlformats.org/officeDocument/2006/relationships/slide" Target="slide22.xml"/><Relationship Id="rId25" Type="http://schemas.openxmlformats.org/officeDocument/2006/relationships/slide" Target="slide26.xml"/><Relationship Id="rId2" Type="http://schemas.openxmlformats.org/officeDocument/2006/relationships/image" Target="../media/image4.jpeg"/><Relationship Id="rId16" Type="http://schemas.openxmlformats.org/officeDocument/2006/relationships/slide" Target="slide21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6.xml"/><Relationship Id="rId24" Type="http://schemas.openxmlformats.org/officeDocument/2006/relationships/slide" Target="slide25.xml"/><Relationship Id="rId5" Type="http://schemas.openxmlformats.org/officeDocument/2006/relationships/slide" Target="slide16.xml"/><Relationship Id="rId15" Type="http://schemas.openxmlformats.org/officeDocument/2006/relationships/slide" Target="slide15.xml"/><Relationship Id="rId23" Type="http://schemas.openxmlformats.org/officeDocument/2006/relationships/slide" Target="slide5.xml"/><Relationship Id="rId10" Type="http://schemas.openxmlformats.org/officeDocument/2006/relationships/slide" Target="slide13.xml"/><Relationship Id="rId19" Type="http://schemas.openxmlformats.org/officeDocument/2006/relationships/slide" Target="slide27.xml"/><Relationship Id="rId4" Type="http://schemas.openxmlformats.org/officeDocument/2006/relationships/slide" Target="slide9.xml"/><Relationship Id="rId9" Type="http://schemas.openxmlformats.org/officeDocument/2006/relationships/slide" Target="slide12.xml"/><Relationship Id="rId14" Type="http://schemas.openxmlformats.org/officeDocument/2006/relationships/slide" Target="slide10.xml"/><Relationship Id="rId22" Type="http://schemas.openxmlformats.org/officeDocument/2006/relationships/slide" Target="slide20.xml"/><Relationship Id="rId27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воя игра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-142908" y="3143248"/>
            <a:ext cx="5429320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3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биологическая</a:t>
            </a:r>
            <a:endParaRPr lang="ru-RU" sz="53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svoya ig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9269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фламинго розовый?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F5CD2D">
                    <a:lumMod val="50000"/>
                  </a:srgbClr>
                </a:solidFill>
              </a:rPr>
              <a:t>Конкурс </a:t>
            </a:r>
            <a:r>
              <a:rPr lang="ru-RU" sz="5400" b="1" dirty="0" smtClean="0">
                <a:solidFill>
                  <a:srgbClr val="F5CD2D">
                    <a:lumMod val="50000"/>
                  </a:srgbClr>
                </a:solidFill>
              </a:rPr>
              <a:t>красоты 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</a:rPr>
              <a:t>20</a:t>
            </a:r>
            <a:endParaRPr lang="ru-RU" sz="5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29264"/>
            <a:ext cx="698477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пигмента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астаксантина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получаемого с пищей.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D:\!\изображения\птицы\flamingo-kartinki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35574"/>
            <a:ext cx="4351414" cy="28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чайка носит ожерелье?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Конкурс 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красоты - 30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832318"/>
            <a:ext cx="351147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Розовая чайка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:\!\изображения\птицы\розовая чай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30836"/>
            <a:ext cx="3464570" cy="25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верх 3">
            <a:hlinkClick r:id="rId3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Конкурс 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красоты - 40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" name="koshka myauka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500174"/>
            <a:ext cx="304800" cy="3048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ли «белые вороны» среди других птиц?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797152"/>
            <a:ext cx="2736327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альбиносы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в Японии считается священной?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Конкурс красоты - 50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268" y="5811053"/>
            <a:ext cx="640396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журавль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D:\!\изображения\птицы\япон.журав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54" y="3022621"/>
            <a:ext cx="3273562" cy="24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0993" y="1628800"/>
            <a:ext cx="7467600" cy="936104"/>
          </a:xfrm>
          <a:solidFill>
            <a:srgbClr val="CCFF99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птенец дышит в яйце?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Птичья жизнь - 10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9326" y="4929198"/>
            <a:ext cx="552080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поры в скорлупе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4862" y="1628800"/>
            <a:ext cx="7467600" cy="1049764"/>
          </a:xfrm>
          <a:solidFill>
            <a:srgbClr val="CCFF99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спит, сидя на хвосте?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4862" y="26064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Птичья жизнь - 20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857892"/>
            <a:ext cx="17428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ятлы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D:\!\изображения\птицы\дяте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9" y="2947891"/>
            <a:ext cx="3700697" cy="26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00808"/>
          </a:xfrm>
          <a:solidFill>
            <a:srgbClr val="CCFF99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может передвигаться по стволу дерева вниз и вверх головой?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Птичья жизнь - 30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932577"/>
            <a:ext cx="267381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Поползень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:\!\изображения\птицы\поползень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52503"/>
            <a:ext cx="3302854" cy="23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009795"/>
          </a:xfrm>
          <a:solidFill>
            <a:srgbClr val="CCFF99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выкармливают своих птенцов «птичьим молоком»?</a:t>
            </a:r>
            <a:endParaRPr lang="ru-RU" sz="4000" b="1" dirty="0" smtClean="0">
              <a:latin typeface="Comic Sans MS" pitchFamily="66" charset="0"/>
            </a:endParaRPr>
          </a:p>
          <a:p>
            <a:endParaRPr lang="ru-RU" sz="4000" b="1" dirty="0"/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Птичья жизнь - 40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5904491"/>
            <a:ext cx="723450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Голуби, </a:t>
            </a:r>
            <a:r>
              <a:rPr lang="ru-RU" sz="36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трубконосые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фламинго.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!\изображения\птицы\голуб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60" y="3609995"/>
            <a:ext cx="2868704" cy="22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96752"/>
          </a:xfrm>
          <a:solidFill>
            <a:srgbClr val="CCFF99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носит орехи в «мешочке»?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Птичья жизнь - 50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857892"/>
            <a:ext cx="3795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Кедровка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:\!\изображения\птицы\кедров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32" y="3214129"/>
            <a:ext cx="4048280" cy="25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1252736"/>
          </a:xfrm>
          <a:solidFill>
            <a:srgbClr val="CCFF99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поют ночью?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Поведение птиц - 10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429264"/>
            <a:ext cx="552593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и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камышовки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!\изображения\птицы\solovey.d37e432b138171c523059610a81668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3000400"/>
            <a:ext cx="2300808" cy="23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!\изображения\птицы\kamishevka-kartinki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06" y="3166554"/>
            <a:ext cx="2134654" cy="21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714488"/>
            <a:ext cx="6172200" cy="1894362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endParaRPr lang="ru-RU" sz="60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01024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7467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Поведение птиц - 20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6876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из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воробьинообразных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умеет нырять и бегать по дну?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491" y="5421967"/>
            <a:ext cx="3557462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Оляпка или водяной воробей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!\изображения\птицы\оляп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501008"/>
            <a:ext cx="2652982" cy="19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1277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птицы купаются в муравейнике?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7467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Поведение птиц - 30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857760"/>
            <a:ext cx="61541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борьбы с паразитами.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146876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ориентируются перелётные птицы в пути?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001056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Поведение птиц – 40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8365" y="4903624"/>
            <a:ext cx="48313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солнцу, звёздам и 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ландшафту местности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54076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выводят птенцов зимой?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7467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Поведение птиц – 50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654040"/>
            <a:ext cx="195906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Клесты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!\изображения\птицы\kl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9" y="3286164"/>
            <a:ext cx="3809956" cy="21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Самые, самые… - 10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932577"/>
            <a:ext cx="329256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Королёк (5 г.)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060848"/>
            <a:ext cx="7272808" cy="1544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птица, обитающая в нашей стране, самая маленькая?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:\!\изображения\птицы\королё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05652"/>
            <a:ext cx="391975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1396752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совершает самый длинный перелёт?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7956376" y="5523795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Самые, самые… </a:t>
            </a:r>
            <a:r>
              <a:rPr lang="ru-RU" sz="5400" b="1" dirty="0" smtClean="0">
                <a:solidFill>
                  <a:srgbClr val="0070C0"/>
                </a:solidFill>
              </a:rPr>
              <a:t>- 20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739389"/>
            <a:ext cx="68165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крачка (10000 км)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!\изображения\птицы\поляр.кра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87" y="3014580"/>
            <a:ext cx="3816259" cy="27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54076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/>
              <a:t>Какие птицы летают выше всех?</a:t>
            </a:r>
            <a:endParaRPr lang="ru-RU" sz="4000" dirty="0"/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Самые, самые…- 30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385419"/>
            <a:ext cx="661377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Кондоры и грифы (7000 м над уровнем моря)</a:t>
            </a:r>
            <a:endParaRPr lang="ru-RU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!\изображения\птицы\андский конд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9" y="3498112"/>
            <a:ext cx="2212107" cy="16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!\изображения\птицы\африка. гри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5" y="3515507"/>
            <a:ext cx="2165719" cy="16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12776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какой птицы наибольший размах крыльев?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7467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Самые, самые… - 40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659" y="5789788"/>
            <a:ext cx="481673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Альбатрос (3,6 м)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!\изображения\птицы\albatros-kartinki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71" y="3616443"/>
            <a:ext cx="1812821" cy="18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01024" y="5357826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7467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Самые, самые…- 50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4454" y="5786454"/>
            <a:ext cx="47149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Киви (1/4 веса самки)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606864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откладывают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крупные яйца?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!\изображения\птицы\киви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617202"/>
            <a:ext cx="3771503" cy="21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01367"/>
              </p:ext>
            </p:extLst>
          </p:nvPr>
        </p:nvGraphicFramePr>
        <p:xfrm>
          <a:off x="539552" y="285728"/>
          <a:ext cx="1246366" cy="63579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366"/>
              </a:tblGrid>
              <a:tr h="127159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такой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715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красоты.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159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Птичья жизнь.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15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15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Самые, самые…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" name="Содержимое 39" descr="4eb2b9b54f10f44d9371aaf57c81583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216" r="2062"/>
          <a:stretch>
            <a:fillRect/>
          </a:stretch>
        </p:blipFill>
        <p:spPr>
          <a:xfrm>
            <a:off x="1857356" y="285727"/>
            <a:ext cx="6929486" cy="6357983"/>
          </a:xfr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857356" y="285728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10</a:t>
            </a:r>
            <a:endParaRPr lang="ru-RU" sz="6600" b="1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857356" y="1571612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10</a:t>
            </a:r>
            <a:endParaRPr lang="ru-RU" sz="6600" b="1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4643438" y="2857496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30</a:t>
            </a:r>
            <a:endParaRPr lang="ru-RU" sz="6600" b="1" dirty="0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6072198" y="285749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40</a:t>
            </a:r>
            <a:endParaRPr lang="ru-RU" sz="6600" b="1" dirty="0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7429520" y="285749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50</a:t>
            </a:r>
            <a:endParaRPr lang="ru-RU" sz="6600" b="1" dirty="0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643438" y="1571612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30</a:t>
            </a:r>
            <a:endParaRPr lang="ru-RU" sz="6600" b="1" dirty="0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6072198" y="1571612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40</a:t>
            </a:r>
            <a:endParaRPr lang="ru-RU" sz="6600" b="1" dirty="0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7429520" y="1571612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50</a:t>
            </a:r>
            <a:endParaRPr lang="ru-RU" sz="6600" b="1" dirty="0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643438" y="285728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30</a:t>
            </a:r>
            <a:endParaRPr lang="ru-RU" sz="6600" b="1" dirty="0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6072198" y="285728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40</a:t>
            </a:r>
            <a:endParaRPr lang="ru-RU" sz="6600" b="1" dirty="0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7429520" y="285728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50</a:t>
            </a:r>
            <a:endParaRPr lang="ru-RU" sz="6600" b="1" dirty="0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3286116" y="1571612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20</a:t>
            </a:r>
            <a:endParaRPr lang="ru-RU" sz="6600" b="1" dirty="0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3286116" y="285749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20</a:t>
            </a:r>
            <a:endParaRPr lang="ru-RU" sz="6600" b="1" dirty="0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4643438" y="4071942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30</a:t>
            </a:r>
            <a:endParaRPr lang="ru-RU" sz="6600" b="1" dirty="0"/>
          </a:p>
        </p:txBody>
      </p:sp>
      <p:sp>
        <p:nvSpPr>
          <p:cNvPr id="19" name="Прямоугольник 18">
            <a:hlinkClick r:id="rId17" action="ppaction://hlinksldjump"/>
          </p:cNvPr>
          <p:cNvSpPr/>
          <p:nvPr/>
        </p:nvSpPr>
        <p:spPr>
          <a:xfrm>
            <a:off x="6072198" y="4071942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40</a:t>
            </a:r>
            <a:endParaRPr lang="ru-RU" sz="6600" b="1" dirty="0"/>
          </a:p>
        </p:txBody>
      </p:sp>
      <p:sp>
        <p:nvSpPr>
          <p:cNvPr id="20" name="Прямоугольник 19">
            <a:hlinkClick r:id="rId18" action="ppaction://hlinksldjump"/>
          </p:cNvPr>
          <p:cNvSpPr/>
          <p:nvPr/>
        </p:nvSpPr>
        <p:spPr>
          <a:xfrm>
            <a:off x="7429520" y="4071942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50</a:t>
            </a:r>
            <a:endParaRPr lang="ru-RU" sz="6600" b="1" dirty="0"/>
          </a:p>
        </p:txBody>
      </p:sp>
      <p:sp>
        <p:nvSpPr>
          <p:cNvPr id="21" name="Прямоугольник 20">
            <a:hlinkClick r:id="rId19" action="ppaction://hlinksldjump"/>
          </p:cNvPr>
          <p:cNvSpPr/>
          <p:nvPr/>
        </p:nvSpPr>
        <p:spPr>
          <a:xfrm>
            <a:off x="6072198" y="535782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40</a:t>
            </a:r>
            <a:endParaRPr lang="ru-RU" sz="6600" b="1" dirty="0"/>
          </a:p>
        </p:txBody>
      </p:sp>
      <p:sp>
        <p:nvSpPr>
          <p:cNvPr id="22" name="Прямоугольник 21">
            <a:hlinkClick r:id="rId20" action="ppaction://hlinksldjump"/>
          </p:cNvPr>
          <p:cNvSpPr/>
          <p:nvPr/>
        </p:nvSpPr>
        <p:spPr>
          <a:xfrm>
            <a:off x="7429520" y="535782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50</a:t>
            </a:r>
            <a:endParaRPr lang="ru-RU" sz="6600" b="1" dirty="0"/>
          </a:p>
        </p:txBody>
      </p:sp>
      <p:sp>
        <p:nvSpPr>
          <p:cNvPr id="23" name="Прямоугольник 22">
            <a:hlinkClick r:id="rId21" action="ppaction://hlinksldjump"/>
          </p:cNvPr>
          <p:cNvSpPr/>
          <p:nvPr/>
        </p:nvSpPr>
        <p:spPr>
          <a:xfrm>
            <a:off x="1857356" y="4071942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10</a:t>
            </a:r>
            <a:endParaRPr lang="ru-RU" sz="6600" b="1" dirty="0"/>
          </a:p>
        </p:txBody>
      </p:sp>
      <p:sp>
        <p:nvSpPr>
          <p:cNvPr id="24" name="Прямоугольник 23">
            <a:hlinkClick r:id="rId22" action="ppaction://hlinksldjump"/>
          </p:cNvPr>
          <p:cNvSpPr/>
          <p:nvPr/>
        </p:nvSpPr>
        <p:spPr>
          <a:xfrm>
            <a:off x="3286116" y="4071942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20</a:t>
            </a:r>
            <a:endParaRPr lang="ru-RU" sz="6600" b="1" dirty="0"/>
          </a:p>
        </p:txBody>
      </p:sp>
      <p:sp>
        <p:nvSpPr>
          <p:cNvPr id="25" name="Прямоугольник 24">
            <a:hlinkClick r:id="rId23" action="ppaction://hlinksldjump"/>
          </p:cNvPr>
          <p:cNvSpPr/>
          <p:nvPr/>
        </p:nvSpPr>
        <p:spPr>
          <a:xfrm>
            <a:off x="3286116" y="285728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20</a:t>
            </a:r>
            <a:endParaRPr lang="ru-RU" sz="6600" b="1" dirty="0"/>
          </a:p>
        </p:txBody>
      </p:sp>
      <p:sp>
        <p:nvSpPr>
          <p:cNvPr id="26" name="Прямоугольник 25">
            <a:hlinkClick r:id="rId24" action="ppaction://hlinksldjump"/>
          </p:cNvPr>
          <p:cNvSpPr/>
          <p:nvPr/>
        </p:nvSpPr>
        <p:spPr>
          <a:xfrm>
            <a:off x="3286116" y="535782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20</a:t>
            </a:r>
            <a:endParaRPr lang="ru-RU" sz="6600" b="1" dirty="0"/>
          </a:p>
        </p:txBody>
      </p:sp>
      <p:sp>
        <p:nvSpPr>
          <p:cNvPr id="27" name="Прямоугольник 26">
            <a:hlinkClick r:id="rId25" action="ppaction://hlinksldjump"/>
          </p:cNvPr>
          <p:cNvSpPr/>
          <p:nvPr/>
        </p:nvSpPr>
        <p:spPr>
          <a:xfrm>
            <a:off x="4643438" y="5357826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30</a:t>
            </a:r>
            <a:endParaRPr lang="ru-RU" sz="6600" b="1" dirty="0"/>
          </a:p>
        </p:txBody>
      </p:sp>
      <p:sp>
        <p:nvSpPr>
          <p:cNvPr id="28" name="Прямоугольник 27">
            <a:hlinkClick r:id="rId26" action="ppaction://hlinksldjump"/>
          </p:cNvPr>
          <p:cNvSpPr/>
          <p:nvPr/>
        </p:nvSpPr>
        <p:spPr>
          <a:xfrm>
            <a:off x="1857356" y="5357826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10</a:t>
            </a:r>
            <a:endParaRPr lang="ru-RU" sz="6600" b="1" dirty="0"/>
          </a:p>
        </p:txBody>
      </p:sp>
      <p:sp>
        <p:nvSpPr>
          <p:cNvPr id="29" name="Прямоугольник 28">
            <a:hlinkClick r:id="rId27" action="ppaction://hlinksldjump"/>
          </p:cNvPr>
          <p:cNvSpPr/>
          <p:nvPr/>
        </p:nvSpPr>
        <p:spPr>
          <a:xfrm>
            <a:off x="1857356" y="2857496"/>
            <a:ext cx="142876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10</a:t>
            </a:r>
            <a:endParaRPr lang="ru-RU" sz="6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02048" y="4157497"/>
            <a:ext cx="14553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Поведение птиц.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Кто такой ? - 10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01024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739101"/>
            <a:ext cx="298051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571612"/>
            <a:ext cx="7467600" cy="1557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птицу называют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«лесным доктором»?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 flipV="1">
            <a:off x="457200" y="6812280"/>
            <a:ext cx="754382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06" name="Picture 2" descr="D:\!\изображения\птицы\dyatel_belospinnyi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38" y="3382052"/>
            <a:ext cx="1889136" cy="28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!\изображения\птицы\дятел 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96" y="3257890"/>
            <a:ext cx="2011817" cy="21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7467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00B050"/>
                </a:solidFill>
              </a:rPr>
              <a:t>Кто такой ? </a:t>
            </a:r>
            <a:r>
              <a:rPr lang="ru-RU" sz="5400" b="1" dirty="0" smtClean="0">
                <a:solidFill>
                  <a:srgbClr val="00B050"/>
                </a:solidFill>
              </a:rPr>
              <a:t>- 20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255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816041"/>
            <a:ext cx="17583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Стриж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894039"/>
            <a:ext cx="6445482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никогда в жизни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садится на землю?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D:\!\изображения\птицы\стри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42" y="3434316"/>
            <a:ext cx="3888305" cy="23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679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E8637"/>
              </a:buCl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птиц называют «пернатыми кошками»?</a:t>
            </a:r>
          </a:p>
          <a:p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</a:rPr>
              <a:t>Кто такой ? - </a:t>
            </a:r>
            <a:r>
              <a:rPr lang="ru-RU" sz="5400" b="1" dirty="0" smtClean="0">
                <a:solidFill>
                  <a:srgbClr val="00B050"/>
                </a:solidFill>
              </a:rPr>
              <a:t>30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932577"/>
            <a:ext cx="14767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Совы</a:t>
            </a:r>
          </a:p>
        </p:txBody>
      </p:sp>
      <p:pic>
        <p:nvPicPr>
          <p:cNvPr id="19458" name="Picture 2" descr="D:\!\изображения\птицы\sova-kartink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14911"/>
            <a:ext cx="4300736" cy="32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129614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«зимой белые, а летом – рыжие»?</a:t>
            </a: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</a:rPr>
              <a:t>Кто такой </a:t>
            </a:r>
            <a:r>
              <a:rPr lang="ru-RU" sz="5400" b="1" dirty="0" smtClean="0">
                <a:solidFill>
                  <a:srgbClr val="00B050"/>
                </a:solidFill>
              </a:rPr>
              <a:t>? - 40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287" y="5932577"/>
            <a:ext cx="41222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Белая куропатка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D:\!\изображения\птицы\Belaya-kuropat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30320"/>
            <a:ext cx="3617469" cy="27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71612"/>
            <a:ext cx="7604918" cy="99329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Кто помогает лес сеять?</a:t>
            </a:r>
          </a:p>
        </p:txBody>
      </p:sp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Кто такой? - 50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331" y="5243685"/>
            <a:ext cx="727280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Сойки, дрозды, свиристели, клесты, чечётки и др.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D:\!\изображения\птицы\drozd-ryabinnik.d37e432b138171c523059610a81668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192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!\изображения\птицы\soika.d37e432b138171c523059610a81668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1303"/>
            <a:ext cx="1421095" cy="14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!\изображения\птицы\1920x1080_ptitsa-sviristel-krasota-ptitsyi-mira-ryab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73697"/>
            <a:ext cx="1986293" cy="11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!\изображения\птицы\кле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92" y="393674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верх 3">
            <a:hlinkClick r:id="rId2" action="ppaction://hlinksldjump"/>
          </p:cNvPr>
          <p:cNvSpPr/>
          <p:nvPr/>
        </p:nvSpPr>
        <p:spPr>
          <a:xfrm>
            <a:off x="8072462" y="5429264"/>
            <a:ext cx="714380" cy="857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Конкурс красоты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17190"/>
            <a:ext cx="155978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Галка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781" y="1891846"/>
            <a:ext cx="7358681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какой птицы голубые глаза?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:\!\изображения\птицы\гал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25326"/>
            <a:ext cx="4983143" cy="28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990</TotalTime>
  <Words>444</Words>
  <Application>Microsoft Office PowerPoint</Application>
  <PresentationFormat>Экран (4:3)</PresentationFormat>
  <Paragraphs>115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Презентация PowerPoint</vt:lpstr>
      <vt:lpstr>Птицы</vt:lpstr>
      <vt:lpstr>Презентация PowerPoint</vt:lpstr>
      <vt:lpstr>Кто такой ? - 10</vt:lpstr>
      <vt:lpstr>Презентация PowerPoint</vt:lpstr>
      <vt:lpstr>Кто такой ? - 30</vt:lpstr>
      <vt:lpstr>Кто такой ? - 40</vt:lpstr>
      <vt:lpstr>Кто такой? - 50</vt:lpstr>
      <vt:lpstr>Конкурс красоты</vt:lpstr>
      <vt:lpstr>Конкурс красоты - 20</vt:lpstr>
      <vt:lpstr>Конкурс красоты - 30</vt:lpstr>
      <vt:lpstr>Конкурс красоты - 40</vt:lpstr>
      <vt:lpstr>Конкурс красоты - 50</vt:lpstr>
      <vt:lpstr>Птичья жизнь - 10</vt:lpstr>
      <vt:lpstr>Птичья жизнь - 20</vt:lpstr>
      <vt:lpstr>Птичья жизнь - 30</vt:lpstr>
      <vt:lpstr>Птичья жизнь - 40</vt:lpstr>
      <vt:lpstr>Птичья жизнь - 50</vt:lpstr>
      <vt:lpstr>Поведение птиц - 10</vt:lpstr>
      <vt:lpstr>К</vt:lpstr>
      <vt:lpstr>Презентация PowerPoint</vt:lpstr>
      <vt:lpstr>Презентация PowerPoint</vt:lpstr>
      <vt:lpstr>Презентация PowerPoint</vt:lpstr>
      <vt:lpstr>Самые, самые… - 10</vt:lpstr>
      <vt:lpstr>Самые, самые… - 20</vt:lpstr>
      <vt:lpstr>Самые, самые…- 30</vt:lpstr>
      <vt:lpstr>е</vt:lpstr>
      <vt:lpstr>м</vt:lpstr>
    </vt:vector>
  </TitlesOfParts>
  <Company>Школа № 179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Кривцова О. А.</dc:creator>
  <cp:lastModifiedBy>user</cp:lastModifiedBy>
  <cp:revision>85</cp:revision>
  <dcterms:created xsi:type="dcterms:W3CDTF">2009-12-18T10:26:05Z</dcterms:created>
  <dcterms:modified xsi:type="dcterms:W3CDTF">2017-10-30T16:33:25Z</dcterms:modified>
</cp:coreProperties>
</file>